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1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0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8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1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2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E166-61D9-404B-A77C-A4CE3E7B6644}" type="datetimeFigureOut"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440B-7178-C747-B852-030F3B233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4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Hari Katha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Giri Govardan</a:t>
            </a:r>
          </a:p>
        </p:txBody>
      </p:sp>
    </p:spTree>
    <p:extLst>
      <p:ext uri="{BB962C8B-B14F-4D97-AF65-F5344CB8AC3E}">
        <p14:creationId xmlns:p14="http://schemas.microsoft.com/office/powerpoint/2010/main" val="2430004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Hari Katha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Hari Katha</dc:title>
  <dc:creator>Bagavathikan Raj</dc:creator>
  <cp:lastModifiedBy>Bagavathikan Raj</cp:lastModifiedBy>
  <cp:revision>1</cp:revision>
  <dcterms:created xsi:type="dcterms:W3CDTF">2014-10-27T22:15:45Z</dcterms:created>
  <dcterms:modified xsi:type="dcterms:W3CDTF">2014-10-27T22:16:28Z</dcterms:modified>
</cp:coreProperties>
</file>